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70" r:id="rId2"/>
    <p:sldId id="258" r:id="rId3"/>
    <p:sldId id="259" r:id="rId4"/>
    <p:sldId id="260" r:id="rId5"/>
    <p:sldId id="267" r:id="rId6"/>
    <p:sldId id="269" r:id="rId7"/>
    <p:sldId id="261" r:id="rId8"/>
    <p:sldId id="262" r:id="rId9"/>
    <p:sldId id="268" r:id="rId10"/>
    <p:sldId id="263" r:id="rId11"/>
    <p:sldId id="265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-1" initials="P" lastIdx="0" clrIdx="0">
    <p:extLst>
      <p:ext uri="{19B8F6BF-5375-455C-9EA6-DF929625EA0E}">
        <p15:presenceInfo xmlns:p15="http://schemas.microsoft.com/office/powerpoint/2012/main" userId="PC-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7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5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6658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96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967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05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340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6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50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6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30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86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73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1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48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B5825-05B6-4EAD-8754-130900740D57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F96E91-A306-40E5-80AC-F9B4EE6BA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31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11032885" cy="15513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директоров по тема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«Точки роста» - к развитию потенциала обучающихся и педагогов образовательной организации»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585" y="2449114"/>
            <a:ext cx="5525633" cy="4144224"/>
          </a:xfrm>
        </p:spPr>
      </p:pic>
      <p:pic>
        <p:nvPicPr>
          <p:cNvPr id="7" name="Объект 1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9" y="2449114"/>
            <a:ext cx="5420778" cy="4144224"/>
          </a:xfrm>
        </p:spPr>
      </p:pic>
    </p:spTree>
    <p:extLst>
      <p:ext uri="{BB962C8B-B14F-4D97-AF65-F5344CB8AC3E}">
        <p14:creationId xmlns:p14="http://schemas.microsoft.com/office/powerpoint/2010/main" val="109349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Matatalab</a:t>
            </a:r>
            <a:r>
              <a:rPr lang="ru-RU" dirty="0" smtClean="0"/>
              <a:t>-робототехника в начальном звене….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00" y="1672119"/>
            <a:ext cx="4184650" cy="278976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865" y="1270000"/>
            <a:ext cx="4186237" cy="279082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965" y="3406094"/>
            <a:ext cx="4708071" cy="31387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525" y="4389437"/>
            <a:ext cx="3510644" cy="234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3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11647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Сетевое взаимодействие-ключ к успеху….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86" y="1437897"/>
            <a:ext cx="4184650" cy="278976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66" y="3936771"/>
            <a:ext cx="4186237" cy="279082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94" y="2091577"/>
            <a:ext cx="4310744" cy="28738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42" y="4227663"/>
            <a:ext cx="3690257" cy="246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44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чего все начиналось……..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7" y="1231020"/>
            <a:ext cx="4567011" cy="414076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56" y="1338944"/>
            <a:ext cx="4576158" cy="4703082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77" y="3690485"/>
            <a:ext cx="4038599" cy="30289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96" y="2046514"/>
            <a:ext cx="3870410" cy="288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 чему мы пришли…….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7" y="1270000"/>
            <a:ext cx="4183062" cy="3137296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5" y="3598863"/>
            <a:ext cx="4184650" cy="3138487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2" y="0"/>
            <a:ext cx="4020457" cy="3015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3363686"/>
            <a:ext cx="4659085" cy="34943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370" y="1270000"/>
            <a:ext cx="4659086" cy="34943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059" y="4407296"/>
            <a:ext cx="3015343" cy="226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5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настоящее время……….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5" y="1837644"/>
            <a:ext cx="4184650" cy="278976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488" y="359682"/>
            <a:ext cx="4186237" cy="279082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299" y="3272970"/>
            <a:ext cx="5687786" cy="379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9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 робототехникой-будущее….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0" y="1930400"/>
            <a:ext cx="4184650" cy="278976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634" y="4224111"/>
            <a:ext cx="4186237" cy="279082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422" y="1270000"/>
            <a:ext cx="4637313" cy="30915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584" y="4071711"/>
            <a:ext cx="3950834" cy="263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7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ОБЖ-важный предмет….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6" y="1753394"/>
            <a:ext cx="4541914" cy="340643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383" y="1491536"/>
            <a:ext cx="6015046" cy="4511283"/>
          </a:xfrm>
        </p:spPr>
      </p:pic>
    </p:spTree>
    <p:extLst>
      <p:ext uri="{BB962C8B-B14F-4D97-AF65-F5344CB8AC3E}">
        <p14:creationId xmlns:p14="http://schemas.microsoft.com/office/powerpoint/2010/main" val="427694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Беспилотные летательные аппараты и их возможности.....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0" y="3693547"/>
            <a:ext cx="4245429" cy="28302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5" y="1738394"/>
            <a:ext cx="4464250" cy="29761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96" y="1559018"/>
            <a:ext cx="4245427" cy="28302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96" y="4480395"/>
            <a:ext cx="3205843" cy="213722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79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Возможности виртуальных очков….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8" y="2160983"/>
            <a:ext cx="4184650" cy="278976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056" y="4212525"/>
            <a:ext cx="3689804" cy="2459869"/>
          </a:xfrm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31" y="1342362"/>
            <a:ext cx="4184650" cy="278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7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Шахматы-верный путь к успеху….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95" y="1444978"/>
            <a:ext cx="4186237" cy="279082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370" y="4423229"/>
            <a:ext cx="3652157" cy="24347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034" y="4423229"/>
            <a:ext cx="3652158" cy="2434772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344"/>
            <a:ext cx="4184650" cy="2789766"/>
          </a:xfrm>
        </p:spPr>
      </p:pic>
    </p:spTree>
    <p:extLst>
      <p:ext uri="{BB962C8B-B14F-4D97-AF65-F5344CB8AC3E}">
        <p14:creationId xmlns:p14="http://schemas.microsoft.com/office/powerpoint/2010/main" val="7819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</TotalTime>
  <Words>57</Words>
  <Application>Microsoft Office PowerPoint</Application>
  <PresentationFormat>Широкоэкранный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Грань</vt:lpstr>
      <vt:lpstr>Семинар директоров по тема:  От «Точки роста» - к развитию потенциала обучающихся и педагогов образовательной организации» </vt:lpstr>
      <vt:lpstr>С чего все начиналось……..</vt:lpstr>
      <vt:lpstr>К чему мы пришли…….</vt:lpstr>
      <vt:lpstr>В настоящее время……….</vt:lpstr>
      <vt:lpstr>За робототехникой-будущее….</vt:lpstr>
      <vt:lpstr>ОБЖ-важный предмет….</vt:lpstr>
      <vt:lpstr>Беспилотные летательные аппараты и их возможности.....</vt:lpstr>
      <vt:lpstr>Возможности виртуальных очков….</vt:lpstr>
      <vt:lpstr>Шахматы-верный путь к успеху….</vt:lpstr>
      <vt:lpstr>Matatalab-робототехника в начальном звене….</vt:lpstr>
      <vt:lpstr>Сетевое взаимодействие-ключ к успеху….</vt:lpstr>
      <vt:lpstr>         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«Бюргановская СОШ Буинского муниципального района РТ»</dc:title>
  <dc:creator>PC-1</dc:creator>
  <cp:lastModifiedBy>Бюргановская СОШ</cp:lastModifiedBy>
  <cp:revision>16</cp:revision>
  <dcterms:created xsi:type="dcterms:W3CDTF">2021-12-07T17:00:24Z</dcterms:created>
  <dcterms:modified xsi:type="dcterms:W3CDTF">2023-05-15T08:44:00Z</dcterms:modified>
</cp:coreProperties>
</file>